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7" r:id="rId2"/>
    <p:sldMasterId id="2147483689" r:id="rId3"/>
    <p:sldMasterId id="2147483694" r:id="rId4"/>
    <p:sldMasterId id="2147483706" r:id="rId5"/>
    <p:sldMasterId id="2147483711" r:id="rId6"/>
  </p:sldMasterIdLst>
  <p:notesMasterIdLst>
    <p:notesMasterId r:id="rId16"/>
  </p:notesMasterIdLst>
  <p:handoutMasterIdLst>
    <p:handoutMasterId r:id="rId17"/>
  </p:handoutMasterIdLst>
  <p:sldIdLst>
    <p:sldId id="257" r:id="rId7"/>
    <p:sldId id="264" r:id="rId8"/>
    <p:sldId id="259" r:id="rId9"/>
    <p:sldId id="266" r:id="rId10"/>
    <p:sldId id="267" r:id="rId11"/>
    <p:sldId id="261" r:id="rId12"/>
    <p:sldId id="268" r:id="rId13"/>
    <p:sldId id="269" r:id="rId14"/>
    <p:sldId id="270" r:id="rId15"/>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E6D8B4D6-D2F5-4233-B7E1-F176E3759B7F}" type="datetimeFigureOut">
              <a:rPr lang="zh-TW" altLang="en-US" smtClean="0"/>
              <a:t>2020/3/19</a:t>
            </a:fld>
            <a:endParaRPr lang="zh-TW" altLang="en-US"/>
          </a:p>
        </p:txBody>
      </p:sp>
      <p:sp>
        <p:nvSpPr>
          <p:cNvPr id="4" name="頁尾版面配置區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245E3E52-0A56-4D58-AF49-5C488D548B3D}" type="slidenum">
              <a:rPr lang="zh-TW" altLang="en-US" smtClean="0"/>
              <a:t>‹#›</a:t>
            </a:fld>
            <a:endParaRPr lang="zh-TW" altLang="en-US"/>
          </a:p>
        </p:txBody>
      </p:sp>
    </p:spTree>
    <p:extLst>
      <p:ext uri="{BB962C8B-B14F-4D97-AF65-F5344CB8AC3E}">
        <p14:creationId xmlns:p14="http://schemas.microsoft.com/office/powerpoint/2010/main" val="9758183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058" cy="49841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530" y="1"/>
            <a:ext cx="2946058" cy="498419"/>
          </a:xfrm>
          <a:prstGeom prst="rect">
            <a:avLst/>
          </a:prstGeom>
        </p:spPr>
        <p:txBody>
          <a:bodyPr vert="horz" lIns="91440" tIns="45720" rIns="91440" bIns="45720" rtlCol="0"/>
          <a:lstStyle>
            <a:lvl1pPr algn="r">
              <a:defRPr sz="1200"/>
            </a:lvl1pPr>
          </a:lstStyle>
          <a:p>
            <a:fld id="{E4695F2E-AF86-41BE-BD71-5C6AA6B771A2}" type="datetimeFigureOut">
              <a:rPr lang="zh-TW" altLang="en-US" smtClean="0"/>
              <a:t>2020/3/19</a:t>
            </a:fld>
            <a:endParaRPr lang="zh-TW" altLang="en-US"/>
          </a:p>
        </p:txBody>
      </p:sp>
      <p:sp>
        <p:nvSpPr>
          <p:cNvPr id="4" name="投影片圖像版面配置區 3"/>
          <p:cNvSpPr>
            <a:spLocks noGrp="1" noRot="1" noChangeAspect="1"/>
          </p:cNvSpPr>
          <p:nvPr>
            <p:ph type="sldImg" idx="2"/>
          </p:nvPr>
        </p:nvSpPr>
        <p:spPr>
          <a:xfrm>
            <a:off x="422275" y="1239838"/>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42" y="4777862"/>
            <a:ext cx="5438792" cy="3908527"/>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220"/>
            <a:ext cx="2946058" cy="49841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530" y="9428220"/>
            <a:ext cx="2946058" cy="498418"/>
          </a:xfrm>
          <a:prstGeom prst="rect">
            <a:avLst/>
          </a:prstGeom>
        </p:spPr>
        <p:txBody>
          <a:bodyPr vert="horz" lIns="91440" tIns="45720" rIns="91440" bIns="45720" rtlCol="0" anchor="b"/>
          <a:lstStyle>
            <a:lvl1pPr algn="r">
              <a:defRPr sz="1200"/>
            </a:lvl1pPr>
          </a:lstStyle>
          <a:p>
            <a:fld id="{19AC4546-4438-4B41-BB6E-A21810C9B059}" type="slidenum">
              <a:rPr lang="zh-TW" altLang="en-US" smtClean="0"/>
              <a:t>‹#›</a:t>
            </a:fld>
            <a:endParaRPr lang="zh-TW" altLang="en-US"/>
          </a:p>
        </p:txBody>
      </p:sp>
    </p:spTree>
    <p:extLst>
      <p:ext uri="{BB962C8B-B14F-4D97-AF65-F5344CB8AC3E}">
        <p14:creationId xmlns:p14="http://schemas.microsoft.com/office/powerpoint/2010/main" val="27208698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4238760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79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94533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35883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7793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91245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8626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283076084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空白">
    <p:spTree>
      <p:nvGrpSpPr>
        <p:cNvPr id="1" name=""/>
        <p:cNvGrpSpPr/>
        <p:nvPr/>
      </p:nvGrpSpPr>
      <p:grpSpPr>
        <a:xfrm>
          <a:off x="0" y="0"/>
          <a:ext cx="0" cy="0"/>
          <a:chOff x="0" y="0"/>
          <a:chExt cx="0" cy="0"/>
        </a:xfrm>
      </p:grpSpPr>
      <p:sp>
        <p:nvSpPr>
          <p:cNvPr id="10" name="图片占位符 9"/>
          <p:cNvSpPr>
            <a:spLocks noGrp="1"/>
          </p:cNvSpPr>
          <p:nvPr>
            <p:ph type="pic" sz="quarter" idx="13"/>
          </p:nvPr>
        </p:nvSpPr>
        <p:spPr>
          <a:xfrm>
            <a:off x="1408256" y="1847273"/>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11" name="图片占位符 10"/>
          <p:cNvSpPr>
            <a:spLocks noGrp="1"/>
          </p:cNvSpPr>
          <p:nvPr>
            <p:ph type="pic" sz="quarter" idx="14"/>
          </p:nvPr>
        </p:nvSpPr>
        <p:spPr>
          <a:xfrm>
            <a:off x="4226222" y="4100945"/>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08746805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63552" y="2130426"/>
            <a:ext cx="9214048" cy="1470025"/>
          </a:xfrm>
        </p:spPr>
        <p:txBody>
          <a:bodyPr/>
          <a:lstStyle>
            <a:lvl1pPr>
              <a:defRPr>
                <a:latin typeface="PingFang SC Heavy" panose="020B0800000000000000" pitchFamily="34" charset="-122"/>
                <a:ea typeface="PingFang SC Heavy" panose="020B0800000000000000" pitchFamily="34" charset="-122"/>
              </a:defRPr>
            </a:lvl1pPr>
          </a:lstStyle>
          <a:p>
            <a:r>
              <a:rPr kumimoji="1" lang="zh-TW" altLang="en-US"/>
              <a:t>按一下以編輯母片標題樣式</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PingFang SC Medium" panose="020B0400000000000000" pitchFamily="34" charset="-122"/>
                <a:ea typeface="PingFang SC Medium" panose="020B0400000000000000"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TW" altLang="en-US"/>
              <a:t>按一下以編輯母片子標題樣式</a:t>
            </a:r>
            <a:endParaRPr kumimoji="1" lang="ja-JP" altLang="en-US"/>
          </a:p>
        </p:txBody>
      </p:sp>
      <p:sp>
        <p:nvSpPr>
          <p:cNvPr id="4" name="日付プレースホルダー 3"/>
          <p:cNvSpPr>
            <a:spLocks noGrp="1"/>
          </p:cNvSpPr>
          <p:nvPr>
            <p:ph type="dt" sz="half" idx="10"/>
          </p:nvPr>
        </p:nvSpPr>
        <p:spPr/>
        <p:txBody>
          <a:bodyPr/>
          <a:lstStyle/>
          <a:p>
            <a:fld id="{9868B81E-5114-4A75-AE71-E78035928EA0}" type="datetime1">
              <a:rPr lang="zh-HK" altLang="en-US" smtClean="0"/>
              <a:t>19/3/2020</a:t>
            </a:fld>
            <a:endParaRPr lang="zh-HK" altLang="en-US"/>
          </a:p>
        </p:txBody>
      </p:sp>
      <p:sp>
        <p:nvSpPr>
          <p:cNvPr id="5" name="フッター プレースホルダー 4"/>
          <p:cNvSpPr>
            <a:spLocks noGrp="1"/>
          </p:cNvSpPr>
          <p:nvPr>
            <p:ph type="ftr" sz="quarter" idx="11"/>
          </p:nvPr>
        </p:nvSpPr>
        <p:spPr/>
        <p:txBody>
          <a:bodyPr/>
          <a:lstStyle/>
          <a:p>
            <a:endParaRPr lang="zh-HK" altLang="en-US"/>
          </a:p>
        </p:txBody>
      </p:sp>
      <p:sp>
        <p:nvSpPr>
          <p:cNvPr id="6" name="スライド番号プレースホルダー 5"/>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4011182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PingFang SC Heavy" panose="020B0800000000000000" pitchFamily="34" charset="-122"/>
                <a:ea typeface="PingFang SC Heavy" panose="020B0800000000000000" pitchFamily="34" charset="-122"/>
              </a:defRPr>
            </a:lvl1pPr>
          </a:lstStyle>
          <a:p>
            <a:r>
              <a:rPr kumimoji="1" lang="zh-TW" altLang="en-US"/>
              <a:t>按一下以編輯母片標題樣式</a:t>
            </a:r>
            <a:endParaRPr kumimoji="1" lang="ja-JP" altLang="en-US"/>
          </a:p>
        </p:txBody>
      </p:sp>
      <p:sp>
        <p:nvSpPr>
          <p:cNvPr id="3" name="コンテンツ プレースホルダー 2"/>
          <p:cNvSpPr>
            <a:spLocks noGrp="1"/>
          </p:cNvSpPr>
          <p:nvPr>
            <p:ph idx="1"/>
          </p:nvPr>
        </p:nvSpPr>
        <p:spPr>
          <a:xfrm>
            <a:off x="609600" y="1536347"/>
            <a:ext cx="10972800" cy="4713387"/>
          </a:xfrm>
        </p:spPr>
        <p:txBody>
          <a:bodyPr/>
          <a:lstStyle>
            <a:lvl1pPr>
              <a:defRPr>
                <a:latin typeface="PingFang SC Medium" panose="020B0400000000000000" pitchFamily="34" charset="-122"/>
                <a:ea typeface="PingFang SC Medium" panose="020B0400000000000000" pitchFamily="34" charset="-122"/>
              </a:defRPr>
            </a:lvl1pPr>
            <a:lvl2pPr>
              <a:defRPr>
                <a:latin typeface="PingFang SC Medium" panose="020B0400000000000000" pitchFamily="34" charset="-122"/>
                <a:ea typeface="PingFang SC Medium" panose="020B0400000000000000" pitchFamily="34" charset="-122"/>
              </a:defRPr>
            </a:lvl2pPr>
            <a:lvl3pPr>
              <a:defRPr>
                <a:latin typeface="PingFang SC Medium" panose="020B0400000000000000" pitchFamily="34" charset="-122"/>
                <a:ea typeface="PingFang SC Medium" panose="020B0400000000000000" pitchFamily="34" charset="-122"/>
              </a:defRPr>
            </a:lvl3pPr>
            <a:lvl4pPr>
              <a:defRPr>
                <a:latin typeface="PingFang SC Medium" panose="020B0400000000000000" pitchFamily="34" charset="-122"/>
                <a:ea typeface="PingFang SC Medium" panose="020B0400000000000000" pitchFamily="34" charset="-122"/>
              </a:defRPr>
            </a:lvl4pPr>
            <a:lvl5pPr>
              <a:defRPr>
                <a:latin typeface="PingFang SC Medium" panose="020B0400000000000000" pitchFamily="34" charset="-122"/>
                <a:ea typeface="PingFang SC Medium" panose="020B0400000000000000" pitchFamily="34" charset="-122"/>
              </a:defRPr>
            </a:lvl5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endParaRPr kumimoji="1" lang="ja-JP" altLang="en-US"/>
          </a:p>
        </p:txBody>
      </p:sp>
      <p:sp>
        <p:nvSpPr>
          <p:cNvPr id="4" name="日付プレースホルダー 3"/>
          <p:cNvSpPr>
            <a:spLocks noGrp="1"/>
          </p:cNvSpPr>
          <p:nvPr>
            <p:ph type="dt" sz="half" idx="10"/>
          </p:nvPr>
        </p:nvSpPr>
        <p:spPr/>
        <p:txBody>
          <a:bodyPr/>
          <a:lstStyle/>
          <a:p>
            <a:fld id="{DBF9E0D2-B71B-44EF-89A1-AD331689A345}" type="datetime1">
              <a:rPr lang="zh-HK" altLang="en-US" smtClean="0"/>
              <a:t>19/3/2020</a:t>
            </a:fld>
            <a:endParaRPr lang="zh-HK" altLang="en-US"/>
          </a:p>
        </p:txBody>
      </p:sp>
      <p:sp>
        <p:nvSpPr>
          <p:cNvPr id="5" name="フッター プレースホルダー 4"/>
          <p:cNvSpPr>
            <a:spLocks noGrp="1"/>
          </p:cNvSpPr>
          <p:nvPr>
            <p:ph type="ftr" sz="quarter" idx="11"/>
          </p:nvPr>
        </p:nvSpPr>
        <p:spPr/>
        <p:txBody>
          <a:bodyPr/>
          <a:lstStyle/>
          <a:p>
            <a:endParaRPr lang="zh-HK" altLang="en-US"/>
          </a:p>
        </p:txBody>
      </p:sp>
      <p:sp>
        <p:nvSpPr>
          <p:cNvPr id="6" name="スライド番号プレースホルダー 5"/>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38661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空白">
    <p:spTree>
      <p:nvGrpSpPr>
        <p:cNvPr id="1" name=""/>
        <p:cNvGrpSpPr/>
        <p:nvPr/>
      </p:nvGrpSpPr>
      <p:grpSpPr>
        <a:xfrm>
          <a:off x="0" y="0"/>
          <a:ext cx="0" cy="0"/>
          <a:chOff x="0" y="0"/>
          <a:chExt cx="0" cy="0"/>
        </a:xfrm>
      </p:grpSpPr>
      <p:sp>
        <p:nvSpPr>
          <p:cNvPr id="10" name="图片占位符 9"/>
          <p:cNvSpPr>
            <a:spLocks noGrp="1"/>
          </p:cNvSpPr>
          <p:nvPr>
            <p:ph type="pic" sz="quarter" idx="13"/>
          </p:nvPr>
        </p:nvSpPr>
        <p:spPr>
          <a:xfrm>
            <a:off x="1408256" y="1847273"/>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11" name="图片占位符 10"/>
          <p:cNvSpPr>
            <a:spLocks noGrp="1"/>
          </p:cNvSpPr>
          <p:nvPr>
            <p:ph type="pic" sz="quarter" idx="14"/>
          </p:nvPr>
        </p:nvSpPr>
        <p:spPr>
          <a:xfrm>
            <a:off x="4226222" y="4100945"/>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407044163"/>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2629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0391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373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21943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87805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5383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4339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400112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8313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4857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63552" y="2130426"/>
            <a:ext cx="9214048" cy="1470025"/>
          </a:xfrm>
        </p:spPr>
        <p:txBody>
          <a:bodyPr/>
          <a:lstStyle>
            <a:lvl1pPr>
              <a:defRPr>
                <a:latin typeface="PingFang SC Heavy" panose="020B0800000000000000" pitchFamily="34" charset="-122"/>
                <a:ea typeface="PingFang SC Heavy" panose="020B0800000000000000" pitchFamily="34" charset="-122"/>
              </a:defRPr>
            </a:lvl1pPr>
          </a:lstStyle>
          <a:p>
            <a:r>
              <a:rPr kumimoji="1" lang="zh-TW" altLang="en-US"/>
              <a:t>按一下以編輯母片標題樣式</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PingFang SC Medium" panose="020B0400000000000000" pitchFamily="34" charset="-122"/>
                <a:ea typeface="PingFang SC Medium" panose="020B0400000000000000"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TW" altLang="en-US"/>
              <a:t>按一下以編輯母片子標題樣式</a:t>
            </a:r>
            <a:endParaRPr kumimoji="1" lang="ja-JP" altLang="en-US"/>
          </a:p>
        </p:txBody>
      </p:sp>
      <p:sp>
        <p:nvSpPr>
          <p:cNvPr id="4" name="日付プレースホルダー 3"/>
          <p:cNvSpPr>
            <a:spLocks noGrp="1"/>
          </p:cNvSpPr>
          <p:nvPr>
            <p:ph type="dt" sz="half" idx="10"/>
          </p:nvPr>
        </p:nvSpPr>
        <p:spPr/>
        <p:txBody>
          <a:bodyPr/>
          <a:lstStyle/>
          <a:p>
            <a:fld id="{9868B81E-5114-4A75-AE71-E78035928EA0}" type="datetime1">
              <a:rPr lang="zh-HK" altLang="en-US" smtClean="0"/>
              <a:t>19/3/2020</a:t>
            </a:fld>
            <a:endParaRPr lang="zh-HK" altLang="en-US"/>
          </a:p>
        </p:txBody>
      </p:sp>
      <p:sp>
        <p:nvSpPr>
          <p:cNvPr id="5" name="フッター プレースホルダー 4"/>
          <p:cNvSpPr>
            <a:spLocks noGrp="1"/>
          </p:cNvSpPr>
          <p:nvPr>
            <p:ph type="ftr" sz="quarter" idx="11"/>
          </p:nvPr>
        </p:nvSpPr>
        <p:spPr/>
        <p:txBody>
          <a:bodyPr/>
          <a:lstStyle/>
          <a:p>
            <a:endParaRPr lang="zh-HK" altLang="en-US"/>
          </a:p>
        </p:txBody>
      </p:sp>
      <p:sp>
        <p:nvSpPr>
          <p:cNvPr id="6" name="スライド番号プレースホルダー 5"/>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41490538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9372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3338449731"/>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空白">
    <p:spTree>
      <p:nvGrpSpPr>
        <p:cNvPr id="1" name=""/>
        <p:cNvGrpSpPr/>
        <p:nvPr/>
      </p:nvGrpSpPr>
      <p:grpSpPr>
        <a:xfrm>
          <a:off x="0" y="0"/>
          <a:ext cx="0" cy="0"/>
          <a:chOff x="0" y="0"/>
          <a:chExt cx="0" cy="0"/>
        </a:xfrm>
      </p:grpSpPr>
      <p:sp>
        <p:nvSpPr>
          <p:cNvPr id="10" name="图片占位符 9"/>
          <p:cNvSpPr>
            <a:spLocks noGrp="1"/>
          </p:cNvSpPr>
          <p:nvPr>
            <p:ph type="pic" sz="quarter" idx="13"/>
          </p:nvPr>
        </p:nvSpPr>
        <p:spPr>
          <a:xfrm>
            <a:off x="1408256" y="1847273"/>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11" name="图片占位符 10"/>
          <p:cNvSpPr>
            <a:spLocks noGrp="1"/>
          </p:cNvSpPr>
          <p:nvPr>
            <p:ph type="pic" sz="quarter" idx="14"/>
          </p:nvPr>
        </p:nvSpPr>
        <p:spPr>
          <a:xfrm>
            <a:off x="4226222" y="4100945"/>
            <a:ext cx="2644070" cy="1955772"/>
          </a:xfrm>
          <a:custGeom>
            <a:avLst/>
            <a:gdLst>
              <a:gd name="connsiteX0" fmla="*/ 0 w 2644070"/>
              <a:gd name="connsiteY0" fmla="*/ 0 h 1955772"/>
              <a:gd name="connsiteX1" fmla="*/ 2644070 w 2644070"/>
              <a:gd name="connsiteY1" fmla="*/ 0 h 1955772"/>
              <a:gd name="connsiteX2" fmla="*/ 2644070 w 2644070"/>
              <a:gd name="connsiteY2" fmla="*/ 1955772 h 1955772"/>
              <a:gd name="connsiteX3" fmla="*/ 0 w 2644070"/>
              <a:gd name="connsiteY3" fmla="*/ 1955772 h 1955772"/>
            </a:gdLst>
            <a:ahLst/>
            <a:cxnLst>
              <a:cxn ang="0">
                <a:pos x="connsiteX0" y="connsiteY0"/>
              </a:cxn>
              <a:cxn ang="0">
                <a:pos x="connsiteX1" y="connsiteY1"/>
              </a:cxn>
              <a:cxn ang="0">
                <a:pos x="connsiteX2" y="connsiteY2"/>
              </a:cxn>
              <a:cxn ang="0">
                <a:pos x="connsiteX3" y="connsiteY3"/>
              </a:cxn>
            </a:cxnLst>
            <a:rect l="l" t="t" r="r" b="b"/>
            <a:pathLst>
              <a:path w="2644070" h="1955772">
                <a:moveTo>
                  <a:pt x="0" y="0"/>
                </a:moveTo>
                <a:lnTo>
                  <a:pt x="2644070" y="0"/>
                </a:lnTo>
                <a:lnTo>
                  <a:pt x="2644070" y="1955772"/>
                </a:lnTo>
                <a:lnTo>
                  <a:pt x="0" y="1955772"/>
                </a:lnTo>
                <a:close/>
              </a:path>
            </a:pathLst>
          </a:custGeom>
          <a:effectLst>
            <a:innerShdw blurRad="63500" dist="50800" dir="13500000">
              <a:prstClr val="black">
                <a:alpha val="50000"/>
              </a:prstClr>
            </a:innerShdw>
          </a:effectLst>
        </p:spPr>
        <p:txBody>
          <a:bodyPr wrap="square">
            <a:noAutofit/>
          </a:bodyPr>
          <a:lstStyle/>
          <a:p>
            <a:r>
              <a:rPr lang="zh-TW" altLang="en-US" smtClean="0"/>
              <a:t>按一下圖示以新增圖片</a:t>
            </a:r>
            <a:endParaRPr lang="zh-CN" altLang="en-US"/>
          </a:p>
        </p:txBody>
      </p:sp>
      <p:sp>
        <p:nvSpPr>
          <p:cNvPr id="2" name="日期占位符 1"/>
          <p:cNvSpPr>
            <a:spLocks noGrp="1"/>
          </p:cNvSpPr>
          <p:nvPr>
            <p:ph type="dt" sz="half" idx="10"/>
          </p:nvPr>
        </p:nvSpPr>
        <p:spPr/>
        <p:txBody>
          <a:bodyPr/>
          <a:lstStyle/>
          <a:p>
            <a:fld id="{FB61EEAD-4776-4534-ABF1-300F10406FE2}" type="datetime1">
              <a:rPr lang="zh-HK" altLang="en-US" smtClean="0"/>
              <a:t>19/3/2020</a:t>
            </a:fld>
            <a:endParaRPr lang="zh-HK" altLang="en-US"/>
          </a:p>
        </p:txBody>
      </p:sp>
      <p:sp>
        <p:nvSpPr>
          <p:cNvPr id="3" name="页脚占位符 2"/>
          <p:cNvSpPr>
            <a:spLocks noGrp="1"/>
          </p:cNvSpPr>
          <p:nvPr>
            <p:ph type="ftr" sz="quarter" idx="11"/>
          </p:nvPr>
        </p:nvSpPr>
        <p:spPr/>
        <p:txBody>
          <a:bodyPr/>
          <a:lstStyle/>
          <a:p>
            <a:endParaRPr lang="zh-HK" altLang="en-US"/>
          </a:p>
        </p:txBody>
      </p:sp>
      <p:sp>
        <p:nvSpPr>
          <p:cNvPr id="4" name="灯片编号占位符 3"/>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741562295"/>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PingFang SC Heavy" panose="020B0800000000000000" pitchFamily="34" charset="-122"/>
                <a:ea typeface="PingFang SC Heavy" panose="020B0800000000000000" pitchFamily="34" charset="-122"/>
              </a:defRPr>
            </a:lvl1pPr>
          </a:lstStyle>
          <a:p>
            <a:r>
              <a:rPr kumimoji="1" lang="zh-TW" altLang="en-US"/>
              <a:t>按一下以編輯母片標題樣式</a:t>
            </a:r>
            <a:endParaRPr kumimoji="1" lang="ja-JP" altLang="en-US"/>
          </a:p>
        </p:txBody>
      </p:sp>
      <p:sp>
        <p:nvSpPr>
          <p:cNvPr id="3" name="コンテンツ プレースホルダー 2"/>
          <p:cNvSpPr>
            <a:spLocks noGrp="1"/>
          </p:cNvSpPr>
          <p:nvPr>
            <p:ph idx="1"/>
          </p:nvPr>
        </p:nvSpPr>
        <p:spPr>
          <a:xfrm>
            <a:off x="609600" y="1536347"/>
            <a:ext cx="10972800" cy="4713387"/>
          </a:xfrm>
        </p:spPr>
        <p:txBody>
          <a:bodyPr/>
          <a:lstStyle>
            <a:lvl1pPr>
              <a:defRPr>
                <a:latin typeface="PingFang SC Medium" panose="020B0400000000000000" pitchFamily="34" charset="-122"/>
                <a:ea typeface="PingFang SC Medium" panose="020B0400000000000000" pitchFamily="34" charset="-122"/>
              </a:defRPr>
            </a:lvl1pPr>
            <a:lvl2pPr>
              <a:defRPr>
                <a:latin typeface="PingFang SC Medium" panose="020B0400000000000000" pitchFamily="34" charset="-122"/>
                <a:ea typeface="PingFang SC Medium" panose="020B0400000000000000" pitchFamily="34" charset="-122"/>
              </a:defRPr>
            </a:lvl2pPr>
            <a:lvl3pPr>
              <a:defRPr>
                <a:latin typeface="PingFang SC Medium" panose="020B0400000000000000" pitchFamily="34" charset="-122"/>
                <a:ea typeface="PingFang SC Medium" panose="020B0400000000000000" pitchFamily="34" charset="-122"/>
              </a:defRPr>
            </a:lvl3pPr>
            <a:lvl4pPr>
              <a:defRPr>
                <a:latin typeface="PingFang SC Medium" panose="020B0400000000000000" pitchFamily="34" charset="-122"/>
                <a:ea typeface="PingFang SC Medium" panose="020B0400000000000000" pitchFamily="34" charset="-122"/>
              </a:defRPr>
            </a:lvl4pPr>
            <a:lvl5pPr>
              <a:defRPr>
                <a:latin typeface="PingFang SC Medium" panose="020B0400000000000000" pitchFamily="34" charset="-122"/>
                <a:ea typeface="PingFang SC Medium" panose="020B0400000000000000" pitchFamily="34" charset="-122"/>
              </a:defRPr>
            </a:lvl5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endParaRPr kumimoji="1" lang="ja-JP" altLang="en-US"/>
          </a:p>
        </p:txBody>
      </p:sp>
      <p:sp>
        <p:nvSpPr>
          <p:cNvPr id="4" name="日付プレースホルダー 3"/>
          <p:cNvSpPr>
            <a:spLocks noGrp="1"/>
          </p:cNvSpPr>
          <p:nvPr>
            <p:ph type="dt" sz="half" idx="10"/>
          </p:nvPr>
        </p:nvSpPr>
        <p:spPr/>
        <p:txBody>
          <a:bodyPr/>
          <a:lstStyle/>
          <a:p>
            <a:fld id="{DBF9E0D2-B71B-44EF-89A1-AD331689A345}" type="datetime1">
              <a:rPr lang="zh-HK" altLang="en-US" smtClean="0"/>
              <a:t>19/3/2020</a:t>
            </a:fld>
            <a:endParaRPr lang="zh-HK" altLang="en-US"/>
          </a:p>
        </p:txBody>
      </p:sp>
      <p:sp>
        <p:nvSpPr>
          <p:cNvPr id="5" name="フッター プレースホルダー 4"/>
          <p:cNvSpPr>
            <a:spLocks noGrp="1"/>
          </p:cNvSpPr>
          <p:nvPr>
            <p:ph type="ftr" sz="quarter" idx="11"/>
          </p:nvPr>
        </p:nvSpPr>
        <p:spPr/>
        <p:txBody>
          <a:bodyPr/>
          <a:lstStyle/>
          <a:p>
            <a:endParaRPr lang="zh-HK" altLang="en-US"/>
          </a:p>
        </p:txBody>
      </p:sp>
      <p:sp>
        <p:nvSpPr>
          <p:cNvPr id="6" name="スライド番号プレースホルダー 5"/>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8116365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233510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411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14127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62155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732878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098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PingFang SC Heavy" panose="020B0800000000000000" pitchFamily="34" charset="-122"/>
                <a:ea typeface="PingFang SC Heavy" panose="020B0800000000000000" pitchFamily="34" charset="-122"/>
              </a:defRPr>
            </a:lvl1pPr>
          </a:lstStyle>
          <a:p>
            <a:r>
              <a:rPr kumimoji="1" lang="zh-TW" altLang="en-US"/>
              <a:t>按一下以編輯母片標題樣式</a:t>
            </a:r>
            <a:endParaRPr kumimoji="1" lang="ja-JP" altLang="en-US"/>
          </a:p>
        </p:txBody>
      </p:sp>
      <p:sp>
        <p:nvSpPr>
          <p:cNvPr id="3" name="コンテンツ プレースホルダー 2"/>
          <p:cNvSpPr>
            <a:spLocks noGrp="1"/>
          </p:cNvSpPr>
          <p:nvPr>
            <p:ph idx="1"/>
          </p:nvPr>
        </p:nvSpPr>
        <p:spPr>
          <a:xfrm>
            <a:off x="609600" y="1536347"/>
            <a:ext cx="10972800" cy="4713387"/>
          </a:xfrm>
        </p:spPr>
        <p:txBody>
          <a:bodyPr/>
          <a:lstStyle>
            <a:lvl1pPr>
              <a:defRPr>
                <a:latin typeface="PingFang SC Medium" panose="020B0400000000000000" pitchFamily="34" charset="-122"/>
                <a:ea typeface="PingFang SC Medium" panose="020B0400000000000000" pitchFamily="34" charset="-122"/>
              </a:defRPr>
            </a:lvl1pPr>
            <a:lvl2pPr>
              <a:defRPr>
                <a:latin typeface="PingFang SC Medium" panose="020B0400000000000000" pitchFamily="34" charset="-122"/>
                <a:ea typeface="PingFang SC Medium" panose="020B0400000000000000" pitchFamily="34" charset="-122"/>
              </a:defRPr>
            </a:lvl2pPr>
            <a:lvl3pPr>
              <a:defRPr>
                <a:latin typeface="PingFang SC Medium" panose="020B0400000000000000" pitchFamily="34" charset="-122"/>
                <a:ea typeface="PingFang SC Medium" panose="020B0400000000000000" pitchFamily="34" charset="-122"/>
              </a:defRPr>
            </a:lvl3pPr>
            <a:lvl4pPr>
              <a:defRPr>
                <a:latin typeface="PingFang SC Medium" panose="020B0400000000000000" pitchFamily="34" charset="-122"/>
                <a:ea typeface="PingFang SC Medium" panose="020B0400000000000000" pitchFamily="34" charset="-122"/>
              </a:defRPr>
            </a:lvl4pPr>
            <a:lvl5pPr>
              <a:defRPr>
                <a:latin typeface="PingFang SC Medium" panose="020B0400000000000000" pitchFamily="34" charset="-122"/>
                <a:ea typeface="PingFang SC Medium" panose="020B0400000000000000" pitchFamily="34" charset="-122"/>
              </a:defRPr>
            </a:lvl5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endParaRPr kumimoji="1" lang="ja-JP" altLang="en-US"/>
          </a:p>
        </p:txBody>
      </p:sp>
      <p:sp>
        <p:nvSpPr>
          <p:cNvPr id="4" name="日付プレースホルダー 3"/>
          <p:cNvSpPr>
            <a:spLocks noGrp="1"/>
          </p:cNvSpPr>
          <p:nvPr>
            <p:ph type="dt" sz="half" idx="10"/>
          </p:nvPr>
        </p:nvSpPr>
        <p:spPr/>
        <p:txBody>
          <a:bodyPr/>
          <a:lstStyle/>
          <a:p>
            <a:fld id="{DBF9E0D2-B71B-44EF-89A1-AD331689A345}" type="datetime1">
              <a:rPr lang="zh-HK" altLang="en-US" smtClean="0"/>
              <a:t>19/3/2020</a:t>
            </a:fld>
            <a:endParaRPr lang="zh-HK" altLang="en-US"/>
          </a:p>
        </p:txBody>
      </p:sp>
      <p:sp>
        <p:nvSpPr>
          <p:cNvPr id="5" name="フッター プレースホルダー 4"/>
          <p:cNvSpPr>
            <a:spLocks noGrp="1"/>
          </p:cNvSpPr>
          <p:nvPr>
            <p:ph type="ftr" sz="quarter" idx="11"/>
          </p:nvPr>
        </p:nvSpPr>
        <p:spPr/>
        <p:txBody>
          <a:bodyPr/>
          <a:lstStyle/>
          <a:p>
            <a:endParaRPr lang="zh-HK" altLang="en-US"/>
          </a:p>
        </p:txBody>
      </p:sp>
      <p:sp>
        <p:nvSpPr>
          <p:cNvPr id="6" name="スライド番号プレースホルダー 5"/>
          <p:cNvSpPr>
            <a:spLocks noGrp="1"/>
          </p:cNvSpPr>
          <p:nvPr>
            <p:ph type="sldNum" sz="quarter" idx="12"/>
          </p:nvPr>
        </p:nvSpPr>
        <p:spPr/>
        <p:txBody>
          <a:bodyPr/>
          <a:lstStyle/>
          <a:p>
            <a:fld id="{533B5BEB-65E5-4A95-800B-3859C29B4E20}" type="slidenum">
              <a:rPr lang="zh-HK" altLang="en-US" smtClean="0"/>
              <a:t>‹#›</a:t>
            </a:fld>
            <a:endParaRPr lang="zh-HK" altLang="en-US"/>
          </a:p>
        </p:txBody>
      </p:sp>
    </p:spTree>
    <p:extLst>
      <p:ext uri="{BB962C8B-B14F-4D97-AF65-F5344CB8AC3E}">
        <p14:creationId xmlns:p14="http://schemas.microsoft.com/office/powerpoint/2010/main" val="17575401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9420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85735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14194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68514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5007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469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058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229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934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2677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1.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1EEAD-4776-4534-ABF1-300F10406FE2}" type="datetime1">
              <a:rPr lang="zh-HK" altLang="en-US" smtClean="0"/>
              <a:t>19/3/2020</a:t>
            </a:fld>
            <a:endParaRPr lang="zh-HK"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B5BEB-65E5-4A95-800B-3859C29B4E20}" type="slidenum">
              <a:rPr lang="zh-HK" altLang="en-US" smtClean="0"/>
              <a:t>‹#›</a:t>
            </a:fld>
            <a:endParaRPr lang="zh-HK" altLang="en-US"/>
          </a:p>
        </p:txBody>
      </p:sp>
      <p:pic>
        <p:nvPicPr>
          <p:cNvPr id="8" name="图片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4109263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41772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1EEAD-4776-4534-ABF1-300F10406FE2}" type="datetime1">
              <a:rPr lang="zh-HK" altLang="en-US" smtClean="0"/>
              <a:t>19/3/2020</a:t>
            </a:fld>
            <a:endParaRPr lang="zh-HK"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B5BEB-65E5-4A95-800B-3859C29B4E20}" type="slidenum">
              <a:rPr lang="zh-HK" altLang="en-US" smtClean="0"/>
              <a:t>‹#›</a:t>
            </a:fld>
            <a:endParaRPr lang="zh-HK" altLang="en-US"/>
          </a:p>
        </p:txBody>
      </p:sp>
      <p:pic>
        <p:nvPicPr>
          <p:cNvPr id="8" name="图片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65817770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403136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1EEAD-4776-4534-ABF1-300F10406FE2}" type="datetime1">
              <a:rPr lang="zh-HK" altLang="en-US" smtClean="0"/>
              <a:t>19/3/2020</a:t>
            </a:fld>
            <a:endParaRPr lang="zh-HK"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B5BEB-65E5-4A95-800B-3859C29B4E20}" type="slidenum">
              <a:rPr lang="zh-HK" altLang="en-US" smtClean="0"/>
              <a:t>‹#›</a:t>
            </a:fld>
            <a:endParaRPr lang="zh-HK" altLang="en-US"/>
          </a:p>
        </p:txBody>
      </p:sp>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207965679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10" r:id="rId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2020/3/19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867508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2859024" y="2477389"/>
            <a:ext cx="10515600" cy="1325563"/>
          </a:xfrm>
        </p:spPr>
        <p:txBody>
          <a:bodyPr>
            <a:normAutofit/>
          </a:bodyPr>
          <a:lstStyle/>
          <a:p>
            <a:r>
              <a:rPr lang="en-US" altLang="zh-TW" dirty="0" smtClean="0"/>
              <a:t>0320 </a:t>
            </a:r>
            <a:r>
              <a:rPr lang="zh-TW" altLang="en-US" dirty="0"/>
              <a:t>國中</a:t>
            </a:r>
            <a:r>
              <a:rPr lang="zh-TW" altLang="en-US" dirty="0" smtClean="0"/>
              <a:t>第三次</a:t>
            </a:r>
            <a:r>
              <a:rPr lang="zh-TW" altLang="en-US" dirty="0"/>
              <a:t>課發會</a:t>
            </a:r>
            <a:endParaRPr lang="zh-HK" altLang="en-US" dirty="0"/>
          </a:p>
        </p:txBody>
      </p:sp>
    </p:spTree>
    <p:extLst>
      <p:ext uri="{BB962C8B-B14F-4D97-AF65-F5344CB8AC3E}">
        <p14:creationId xmlns:p14="http://schemas.microsoft.com/office/powerpoint/2010/main" val="2101919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46837"/>
            <a:ext cx="10515600" cy="1325563"/>
          </a:xfrm>
        </p:spPr>
        <p:txBody>
          <a:bodyPr/>
          <a:lstStyle/>
          <a:p>
            <a:r>
              <a:rPr lang="zh-TW" altLang="en-US" dirty="0"/>
              <a:t>今日會議綱要</a:t>
            </a:r>
            <a:endParaRPr lang="zh-HK" altLang="en-US" dirty="0"/>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p:txBody>
          <a:bodyPr/>
          <a:lstStyle/>
          <a:p>
            <a:pPr marL="457200" lvl="0" indent="-457200">
              <a:spcBef>
                <a:spcPts val="600"/>
              </a:spcBef>
              <a:buFont typeface="+mj-lt"/>
              <a:buAutoNum type="arabicPeriod"/>
            </a:pPr>
            <a:r>
              <a:rPr lang="zh-TW" altLang="en-US" dirty="0" smtClean="0">
                <a:solidFill>
                  <a:schemeClr val="tx2">
                    <a:lumMod val="10000"/>
                  </a:schemeClr>
                </a:solidFill>
                <a:cs typeface="Dosis"/>
                <a:sym typeface="Dosis"/>
              </a:rPr>
              <a:t>確認</a:t>
            </a:r>
            <a:r>
              <a:rPr lang="zh-TW" altLang="en-US" dirty="0">
                <a:solidFill>
                  <a:schemeClr val="tx2">
                    <a:lumMod val="10000"/>
                  </a:schemeClr>
                </a:solidFill>
                <a:cs typeface="Dosis"/>
                <a:sym typeface="Dosis"/>
              </a:rPr>
              <a:t>第二次會議紀錄內容（附件一）</a:t>
            </a:r>
          </a:p>
          <a:p>
            <a:pPr marL="457200" lvl="0" indent="-457200">
              <a:spcBef>
                <a:spcPts val="600"/>
              </a:spcBef>
              <a:buFont typeface="+mj-lt"/>
              <a:buAutoNum type="arabicPeriod"/>
            </a:pPr>
            <a:r>
              <a:rPr lang="zh-TW" altLang="en-US" dirty="0" smtClean="0">
                <a:solidFill>
                  <a:schemeClr val="tx2">
                    <a:lumMod val="10000"/>
                  </a:schemeClr>
                </a:solidFill>
                <a:cs typeface="Dosis"/>
                <a:sym typeface="Dosis"/>
              </a:rPr>
              <a:t>審查</a:t>
            </a:r>
            <a:r>
              <a:rPr lang="zh-TW" altLang="en-US" dirty="0">
                <a:solidFill>
                  <a:schemeClr val="tx2">
                    <a:lumMod val="10000"/>
                  </a:schemeClr>
                </a:solidFill>
                <a:cs typeface="Dosis"/>
                <a:sym typeface="Dosis"/>
              </a:rPr>
              <a:t>新竹市立建功高級中學因應嚴重特殊傳染性肺炎</a:t>
            </a:r>
            <a:r>
              <a:rPr lang="en-US" altLang="zh-TW" dirty="0">
                <a:solidFill>
                  <a:schemeClr val="tx2">
                    <a:lumMod val="10000"/>
                  </a:schemeClr>
                </a:solidFill>
                <a:cs typeface="Dosis"/>
                <a:sym typeface="Dosis"/>
              </a:rPr>
              <a:t>(</a:t>
            </a:r>
            <a:r>
              <a:rPr lang="zh-TW" altLang="en-US" dirty="0">
                <a:solidFill>
                  <a:schemeClr val="tx2">
                    <a:lumMod val="10000"/>
                  </a:schemeClr>
                </a:solidFill>
                <a:cs typeface="Dosis"/>
                <a:sym typeface="Dosis"/>
              </a:rPr>
              <a:t>武漢肺炎</a:t>
            </a:r>
            <a:r>
              <a:rPr lang="en-US" altLang="zh-TW" dirty="0">
                <a:solidFill>
                  <a:schemeClr val="tx2">
                    <a:lumMod val="10000"/>
                  </a:schemeClr>
                </a:solidFill>
                <a:cs typeface="Dosis"/>
                <a:sym typeface="Dosis"/>
              </a:rPr>
              <a:t>)</a:t>
            </a:r>
            <a:r>
              <a:rPr lang="zh-TW" altLang="en-US" dirty="0">
                <a:solidFill>
                  <a:schemeClr val="tx2">
                    <a:lumMod val="10000"/>
                  </a:schemeClr>
                </a:solidFill>
                <a:cs typeface="Dosis"/>
                <a:sym typeface="Dosis"/>
              </a:rPr>
              <a:t>停課補課及居家線上學習實施計畫（草案）（附件二）</a:t>
            </a:r>
          </a:p>
          <a:p>
            <a:pPr marL="457200" indent="-457200">
              <a:spcBef>
                <a:spcPts val="600"/>
              </a:spcBef>
              <a:buFont typeface="+mj-lt"/>
              <a:buAutoNum type="arabicPeriod"/>
            </a:pPr>
            <a:r>
              <a:rPr lang="en-US" altLang="zh-TW" dirty="0">
                <a:solidFill>
                  <a:schemeClr val="tx2">
                    <a:lumMod val="10000"/>
                  </a:schemeClr>
                </a:solidFill>
                <a:cs typeface="Dosis"/>
                <a:sym typeface="Dosis"/>
              </a:rPr>
              <a:t>108</a:t>
            </a:r>
            <a:r>
              <a:rPr lang="zh-TW" altLang="en-US" dirty="0">
                <a:solidFill>
                  <a:schemeClr val="tx2">
                    <a:lumMod val="10000"/>
                  </a:schemeClr>
                </a:solidFill>
                <a:cs typeface="Dosis"/>
                <a:sym typeface="Dosis"/>
              </a:rPr>
              <a:t>學年度第二</a:t>
            </a:r>
            <a:r>
              <a:rPr lang="zh-TW" altLang="en-US" dirty="0" smtClean="0">
                <a:solidFill>
                  <a:schemeClr val="tx2">
                    <a:lumMod val="10000"/>
                  </a:schemeClr>
                </a:solidFill>
                <a:cs typeface="Dosis"/>
                <a:sym typeface="Dosis"/>
              </a:rPr>
              <a:t>學期各</a:t>
            </a:r>
            <a:r>
              <a:rPr lang="zh-TW" altLang="en-US" dirty="0">
                <a:solidFill>
                  <a:schemeClr val="tx2">
                    <a:lumMod val="10000"/>
                  </a:schemeClr>
                </a:solidFill>
                <a:cs typeface="Dosis"/>
                <a:sym typeface="Dosis"/>
              </a:rPr>
              <a:t>領域給分標準</a:t>
            </a:r>
            <a:r>
              <a:rPr lang="zh-TW" altLang="en-US" dirty="0" smtClean="0">
                <a:solidFill>
                  <a:schemeClr val="tx2">
                    <a:lumMod val="10000"/>
                  </a:schemeClr>
                </a:solidFill>
                <a:cs typeface="Dosis"/>
                <a:sym typeface="Dosis"/>
              </a:rPr>
              <a:t>確認（附件</a:t>
            </a:r>
            <a:r>
              <a:rPr lang="zh-TW" altLang="en-US" dirty="0">
                <a:solidFill>
                  <a:schemeClr val="tx2">
                    <a:lumMod val="10000"/>
                  </a:schemeClr>
                </a:solidFill>
                <a:cs typeface="Dosis"/>
                <a:sym typeface="Dosis"/>
              </a:rPr>
              <a:t>三</a:t>
            </a:r>
            <a:r>
              <a:rPr lang="zh-TW" altLang="en-US" dirty="0" smtClean="0">
                <a:solidFill>
                  <a:schemeClr val="tx2">
                    <a:lumMod val="10000"/>
                  </a:schemeClr>
                </a:solidFill>
                <a:cs typeface="Dosis"/>
                <a:sym typeface="Dosis"/>
              </a:rPr>
              <a:t>）</a:t>
            </a:r>
            <a:endParaRPr lang="en-US" altLang="zh-TW" dirty="0" smtClean="0">
              <a:solidFill>
                <a:schemeClr val="tx2">
                  <a:lumMod val="10000"/>
                </a:schemeClr>
              </a:solidFill>
              <a:cs typeface="Dosis"/>
              <a:sym typeface="Dosis"/>
            </a:endParaRPr>
          </a:p>
          <a:p>
            <a:pPr marL="457200" lvl="0" indent="-457200">
              <a:spcBef>
                <a:spcPts val="600"/>
              </a:spcBef>
              <a:buFont typeface="+mj-lt"/>
              <a:buAutoNum type="arabicPeriod"/>
            </a:pPr>
            <a:r>
              <a:rPr lang="en-US" altLang="zh-TW" dirty="0" smtClean="0">
                <a:solidFill>
                  <a:schemeClr val="tx2">
                    <a:lumMod val="10000"/>
                  </a:schemeClr>
                </a:solidFill>
                <a:cs typeface="Dosis"/>
                <a:sym typeface="Dosis"/>
              </a:rPr>
              <a:t>108</a:t>
            </a:r>
            <a:r>
              <a:rPr lang="zh-TW" altLang="en-US" dirty="0">
                <a:solidFill>
                  <a:schemeClr val="tx2">
                    <a:lumMod val="10000"/>
                  </a:schemeClr>
                </a:solidFill>
                <a:cs typeface="Dosis"/>
                <a:sym typeface="Dosis"/>
              </a:rPr>
              <a:t>學年度教師專業學習社群執行提醒</a:t>
            </a:r>
          </a:p>
          <a:p>
            <a:pPr marL="457200" lvl="0" indent="-457200">
              <a:spcBef>
                <a:spcPts val="600"/>
              </a:spcBef>
              <a:buFont typeface="+mj-lt"/>
              <a:buAutoNum type="arabicPeriod"/>
            </a:pPr>
            <a:r>
              <a:rPr lang="zh-TW" altLang="en-US" dirty="0">
                <a:solidFill>
                  <a:schemeClr val="tx2">
                    <a:lumMod val="10000"/>
                  </a:schemeClr>
                </a:solidFill>
                <a:cs typeface="Dosis"/>
                <a:sym typeface="Dosis"/>
              </a:rPr>
              <a:t>審核技藝教育申辦計畫</a:t>
            </a:r>
            <a:r>
              <a:rPr lang="zh-TW" altLang="en-US" dirty="0" smtClean="0">
                <a:solidFill>
                  <a:schemeClr val="tx2">
                    <a:lumMod val="10000"/>
                  </a:schemeClr>
                </a:solidFill>
                <a:cs typeface="Dosis"/>
                <a:sym typeface="Dosis"/>
              </a:rPr>
              <a:t>書</a:t>
            </a:r>
            <a:endParaRPr lang="en-US" altLang="zh-TW" dirty="0" smtClean="0">
              <a:solidFill>
                <a:schemeClr val="tx2">
                  <a:lumMod val="10000"/>
                </a:schemeClr>
              </a:solidFill>
              <a:cs typeface="Dosis"/>
              <a:sym typeface="Dosis"/>
            </a:endParaRPr>
          </a:p>
          <a:p>
            <a:pPr marL="457200" lvl="0" indent="-457200">
              <a:spcBef>
                <a:spcPts val="600"/>
              </a:spcBef>
              <a:buFont typeface="+mj-lt"/>
              <a:buAutoNum type="arabicPeriod"/>
            </a:pPr>
            <a:r>
              <a:rPr lang="zh-TW" altLang="en-US" dirty="0" smtClean="0">
                <a:solidFill>
                  <a:schemeClr val="tx2">
                    <a:lumMod val="10000"/>
                  </a:schemeClr>
                </a:solidFill>
                <a:cs typeface="Dosis"/>
                <a:sym typeface="Dosis"/>
              </a:rPr>
              <a:t>各</a:t>
            </a:r>
            <a:r>
              <a:rPr lang="zh-TW" altLang="en-US" dirty="0">
                <a:solidFill>
                  <a:schemeClr val="tx2">
                    <a:lumMod val="10000"/>
                  </a:schemeClr>
                </a:solidFill>
                <a:cs typeface="Dosis"/>
                <a:sym typeface="Dosis"/>
              </a:rPr>
              <a:t>領域教學狀況交流討論</a:t>
            </a:r>
          </a:p>
          <a:p>
            <a:pPr marL="457200" lvl="0" indent="-457200">
              <a:spcBef>
                <a:spcPts val="600"/>
              </a:spcBef>
              <a:buFont typeface="+mj-lt"/>
              <a:buAutoNum type="arabicPeriod"/>
            </a:pPr>
            <a:r>
              <a:rPr lang="zh-TW" altLang="en-US" dirty="0" smtClean="0">
                <a:solidFill>
                  <a:schemeClr val="tx2">
                    <a:lumMod val="10000"/>
                  </a:schemeClr>
                </a:solidFill>
                <a:cs typeface="Dosis"/>
                <a:sym typeface="Dosis"/>
              </a:rPr>
              <a:t>臨時動議</a:t>
            </a:r>
            <a:endParaRPr lang="zh-TW" altLang="en-US" dirty="0">
              <a:solidFill>
                <a:schemeClr val="tx2">
                  <a:lumMod val="10000"/>
                </a:schemeClr>
              </a:solidFill>
              <a:cs typeface="Dosis"/>
              <a:sym typeface="Dosis"/>
            </a:endParaRPr>
          </a:p>
        </p:txBody>
      </p:sp>
    </p:spTree>
    <p:extLst>
      <p:ext uri="{BB962C8B-B14F-4D97-AF65-F5344CB8AC3E}">
        <p14:creationId xmlns:p14="http://schemas.microsoft.com/office/powerpoint/2010/main" val="370743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744200" cy="1325563"/>
          </a:xfrm>
        </p:spPr>
        <p:txBody>
          <a:bodyPr/>
          <a:lstStyle/>
          <a:p>
            <a:r>
              <a:rPr lang="zh-TW" altLang="en-US" dirty="0" smtClean="0"/>
              <a:t>一、確認</a:t>
            </a:r>
            <a:r>
              <a:rPr lang="zh-TW" altLang="en-US" dirty="0"/>
              <a:t>第二次會議紀錄內容</a:t>
            </a:r>
            <a:endParaRPr lang="zh-HK" altLang="en-US" dirty="0"/>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p:txBody>
          <a:bodyPr/>
          <a:lstStyle/>
          <a:p>
            <a:pPr marL="0" indent="0">
              <a:buNone/>
            </a:pPr>
            <a:r>
              <a:rPr lang="en-US" altLang="zh-TW" dirty="0" smtClean="0"/>
              <a:t>108</a:t>
            </a:r>
            <a:r>
              <a:rPr lang="zh-TW" altLang="en-US" dirty="0" smtClean="0"/>
              <a:t>學年</a:t>
            </a:r>
            <a:r>
              <a:rPr lang="zh-TW" altLang="en-US" dirty="0"/>
              <a:t>度第二次國中部課發會會議紀錄將公告</a:t>
            </a:r>
            <a:r>
              <a:rPr lang="zh-TW" altLang="en-US" dirty="0" smtClean="0"/>
              <a:t>於</a:t>
            </a:r>
            <a:endParaRPr lang="en-US" altLang="zh-TW" dirty="0" smtClean="0"/>
          </a:p>
          <a:p>
            <a:pPr marL="0" indent="0">
              <a:buNone/>
            </a:pPr>
            <a:endParaRPr lang="en-US" altLang="zh-TW" dirty="0" smtClean="0"/>
          </a:p>
          <a:p>
            <a:pPr marL="0" indent="0">
              <a:buNone/>
            </a:pPr>
            <a:r>
              <a:rPr lang="zh-TW" altLang="en-US" dirty="0"/>
              <a:t>校網</a:t>
            </a:r>
            <a:r>
              <a:rPr lang="en-US" altLang="zh-TW" dirty="0"/>
              <a:t>/</a:t>
            </a:r>
            <a:r>
              <a:rPr lang="zh-TW" altLang="en-US" dirty="0"/>
              <a:t>教務處教學組</a:t>
            </a:r>
            <a:r>
              <a:rPr lang="en-US" altLang="zh-TW" dirty="0"/>
              <a:t>/</a:t>
            </a:r>
            <a:r>
              <a:rPr lang="zh-TW" altLang="en-US" dirty="0"/>
              <a:t>國中部課程發展</a:t>
            </a:r>
            <a:r>
              <a:rPr lang="en-US" altLang="zh-TW" dirty="0"/>
              <a:t>/108</a:t>
            </a:r>
            <a:r>
              <a:rPr lang="zh-TW" altLang="en-US" dirty="0"/>
              <a:t>學年度</a:t>
            </a:r>
            <a:r>
              <a:rPr lang="en-US" altLang="zh-TW" dirty="0"/>
              <a:t>/109.01.07 </a:t>
            </a:r>
            <a:r>
              <a:rPr lang="zh-TW" altLang="en-US" dirty="0"/>
              <a:t>第二次會議</a:t>
            </a:r>
            <a:r>
              <a:rPr lang="en-US" altLang="zh-TW" dirty="0"/>
              <a:t>/</a:t>
            </a:r>
            <a:r>
              <a:rPr lang="zh-TW" altLang="en-US" dirty="0"/>
              <a:t>第二次會議資料與</a:t>
            </a:r>
            <a:r>
              <a:rPr lang="zh-TW" altLang="en-US" dirty="0" smtClean="0"/>
              <a:t>紀錄</a:t>
            </a:r>
            <a:endParaRPr lang="en-US" altLang="zh-TW" dirty="0" smtClean="0"/>
          </a:p>
          <a:p>
            <a:pPr marL="0" indent="0">
              <a:buNone/>
            </a:pPr>
            <a:endParaRPr lang="en-US" altLang="zh-TW" dirty="0" smtClean="0"/>
          </a:p>
          <a:p>
            <a:pPr marL="0" indent="0">
              <a:buNone/>
            </a:pPr>
            <a:r>
              <a:rPr lang="zh-TW" altLang="en-US" dirty="0" smtClean="0"/>
              <a:t>請</a:t>
            </a:r>
            <a:r>
              <a:rPr lang="zh-TW" altLang="en-US" dirty="0"/>
              <a:t>委員於會議確認後轉知領域教師上網參閱。</a:t>
            </a:r>
          </a:p>
          <a:p>
            <a:pPr marL="0" indent="0">
              <a:buNone/>
            </a:pPr>
            <a:endParaRPr lang="zh-TW" altLang="en-US" dirty="0"/>
          </a:p>
        </p:txBody>
      </p:sp>
    </p:spTree>
    <p:extLst>
      <p:ext uri="{BB962C8B-B14F-4D97-AF65-F5344CB8AC3E}">
        <p14:creationId xmlns:p14="http://schemas.microsoft.com/office/powerpoint/2010/main" val="318201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829544" cy="1325563"/>
          </a:xfrm>
        </p:spPr>
        <p:txBody>
          <a:bodyPr>
            <a:normAutofit/>
          </a:bodyPr>
          <a:lstStyle/>
          <a:p>
            <a:r>
              <a:rPr lang="zh-TW" altLang="en-US" dirty="0" smtClean="0"/>
              <a:t>二、審查停課</a:t>
            </a:r>
            <a:r>
              <a:rPr lang="zh-TW" altLang="en-US" dirty="0"/>
              <a:t>補課及居家線上學習實施</a:t>
            </a:r>
            <a:r>
              <a:rPr lang="zh-TW" altLang="en-US" dirty="0" smtClean="0"/>
              <a:t>計畫</a:t>
            </a:r>
            <a:endParaRPr lang="zh-HK" altLang="en-US" dirty="0"/>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p:txBody>
          <a:bodyPr/>
          <a:lstStyle/>
          <a:p>
            <a:pPr marL="514350" indent="-514350">
              <a:buFont typeface="+mj-lt"/>
              <a:buAutoNum type="arabicPeriod"/>
            </a:pPr>
            <a:r>
              <a:rPr lang="zh-TW" altLang="en-US" dirty="0" smtClean="0"/>
              <a:t>依據市府</a:t>
            </a:r>
            <a:r>
              <a:rPr lang="en-US" altLang="zh-TW" dirty="0"/>
              <a:t>109</a:t>
            </a:r>
            <a:r>
              <a:rPr lang="zh-TW" altLang="en-US" dirty="0"/>
              <a:t>年</a:t>
            </a:r>
            <a:r>
              <a:rPr lang="en-US" altLang="zh-TW" dirty="0"/>
              <a:t>3</a:t>
            </a:r>
            <a:r>
              <a:rPr lang="zh-TW" altLang="en-US" dirty="0"/>
              <a:t>月</a:t>
            </a:r>
            <a:r>
              <a:rPr lang="en-US" altLang="zh-TW" dirty="0"/>
              <a:t>12</a:t>
            </a:r>
            <a:r>
              <a:rPr lang="zh-TW" altLang="en-US" dirty="0"/>
              <a:t>日府教學字第</a:t>
            </a:r>
            <a:r>
              <a:rPr lang="en-US" altLang="zh-TW" dirty="0"/>
              <a:t>1090044080</a:t>
            </a:r>
            <a:r>
              <a:rPr lang="zh-TW" altLang="en-US" dirty="0"/>
              <a:t>號</a:t>
            </a:r>
            <a:r>
              <a:rPr lang="zh-TW" altLang="en-US" dirty="0" smtClean="0"/>
              <a:t>函、市府</a:t>
            </a:r>
            <a:r>
              <a:rPr lang="en-US" altLang="zh-TW" dirty="0" smtClean="0"/>
              <a:t>109</a:t>
            </a:r>
            <a:r>
              <a:rPr lang="zh-TW" altLang="en-US" dirty="0" smtClean="0"/>
              <a:t>年</a:t>
            </a:r>
            <a:r>
              <a:rPr lang="en-US" altLang="zh-TW" dirty="0" smtClean="0"/>
              <a:t>3</a:t>
            </a:r>
            <a:r>
              <a:rPr lang="zh-TW" altLang="en-US" dirty="0" smtClean="0"/>
              <a:t>月</a:t>
            </a:r>
            <a:r>
              <a:rPr lang="en-US" altLang="zh-TW" dirty="0" smtClean="0"/>
              <a:t>17</a:t>
            </a:r>
            <a:r>
              <a:rPr lang="zh-TW" altLang="en-US" dirty="0" smtClean="0"/>
              <a:t>日公務簽收代號</a:t>
            </a:r>
            <a:r>
              <a:rPr lang="en-US" altLang="zh-TW" dirty="0" smtClean="0"/>
              <a:t>1090361</a:t>
            </a:r>
            <a:r>
              <a:rPr lang="zh-TW" altLang="en-US" dirty="0" smtClean="0"/>
              <a:t>號辦理。</a:t>
            </a:r>
            <a:endParaRPr lang="en-US" altLang="zh-TW" dirty="0" smtClean="0"/>
          </a:p>
          <a:p>
            <a:pPr marL="514350" indent="-514350">
              <a:buFont typeface="+mj-lt"/>
              <a:buAutoNum type="arabicPeriod"/>
            </a:pPr>
            <a:r>
              <a:rPr lang="zh-TW" altLang="en-US" dirty="0"/>
              <a:t>因應嚴重特殊傳染性肺炎高級中等暨國民中小學學校停課補課及居家線上學習實施計畫第</a:t>
            </a:r>
            <a:r>
              <a:rPr lang="en-US" altLang="zh-TW" dirty="0"/>
              <a:t>8</a:t>
            </a:r>
            <a:r>
              <a:rPr lang="zh-TW" altLang="en-US" dirty="0"/>
              <a:t>點：學校得依本計畫訂定停課、補課及居家線上學習實施計畫，並經課程發展委員會通過後</a:t>
            </a:r>
            <a:r>
              <a:rPr lang="zh-TW" altLang="en-US" dirty="0" smtClean="0"/>
              <a:t>報市府</a:t>
            </a:r>
            <a:r>
              <a:rPr lang="zh-TW" altLang="en-US" dirty="0"/>
              <a:t>備查。</a:t>
            </a:r>
            <a:endParaRPr lang="en-US" altLang="zh-TW" dirty="0" smtClean="0"/>
          </a:p>
          <a:p>
            <a:pPr marL="0" indent="0">
              <a:buNone/>
            </a:pPr>
            <a:endParaRPr lang="en-US" altLang="zh-TW" dirty="0" smtClean="0"/>
          </a:p>
          <a:p>
            <a:pPr marL="0" indent="0">
              <a:buNone/>
            </a:pPr>
            <a:r>
              <a:rPr lang="zh-TW" altLang="en-US" dirty="0" smtClean="0"/>
              <a:t>本</a:t>
            </a:r>
            <a:r>
              <a:rPr lang="zh-TW" altLang="en-US" dirty="0"/>
              <a:t>計畫</a:t>
            </a:r>
            <a:r>
              <a:rPr lang="zh-TW" altLang="en-US" dirty="0" smtClean="0"/>
              <a:t>詳見附件。</a:t>
            </a:r>
            <a:endParaRPr lang="zh-TW" altLang="en-US" dirty="0"/>
          </a:p>
          <a:p>
            <a:pPr marL="0" indent="0">
              <a:buNone/>
            </a:pPr>
            <a:endParaRPr lang="zh-TW" altLang="en-US" dirty="0"/>
          </a:p>
        </p:txBody>
      </p:sp>
    </p:spTree>
    <p:extLst>
      <p:ext uri="{BB962C8B-B14F-4D97-AF65-F5344CB8AC3E}">
        <p14:creationId xmlns:p14="http://schemas.microsoft.com/office/powerpoint/2010/main" val="193308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744200" cy="1325563"/>
          </a:xfrm>
        </p:spPr>
        <p:txBody>
          <a:bodyPr/>
          <a:lstStyle/>
          <a:p>
            <a:r>
              <a:rPr lang="zh-TW" altLang="en-US" dirty="0" smtClean="0"/>
              <a:t>三、</a:t>
            </a:r>
            <a:r>
              <a:rPr lang="en-US" altLang="zh-TW" dirty="0"/>
              <a:t>108</a:t>
            </a:r>
            <a:r>
              <a:rPr lang="zh-TW" altLang="en-US" dirty="0"/>
              <a:t>學年度</a:t>
            </a:r>
            <a:r>
              <a:rPr lang="zh-TW" altLang="en-US" dirty="0" smtClean="0"/>
              <a:t>第二學期</a:t>
            </a:r>
            <a:r>
              <a:rPr lang="zh-TW" altLang="en-US" dirty="0"/>
              <a:t/>
            </a:r>
            <a:br>
              <a:rPr lang="zh-TW" altLang="en-US" dirty="0"/>
            </a:br>
            <a:r>
              <a:rPr lang="zh-TW" altLang="en-US" dirty="0" smtClean="0"/>
              <a:t>　　各</a:t>
            </a:r>
            <a:r>
              <a:rPr lang="zh-TW" altLang="en-US" dirty="0"/>
              <a:t>領域日常給分標準彙整表確認</a:t>
            </a:r>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a:xfrm>
            <a:off x="609600" y="1828800"/>
            <a:ext cx="10972800" cy="4420934"/>
          </a:xfrm>
        </p:spPr>
        <p:txBody>
          <a:bodyPr/>
          <a:lstStyle/>
          <a:p>
            <a:pPr marL="0" lvl="0" indent="0">
              <a:spcBef>
                <a:spcPts val="600"/>
              </a:spcBef>
              <a:buNone/>
            </a:pPr>
            <a:r>
              <a:rPr lang="en-US" altLang="zh-TW" dirty="0">
                <a:solidFill>
                  <a:schemeClr val="tx2">
                    <a:lumMod val="10000"/>
                  </a:schemeClr>
                </a:solidFill>
                <a:cs typeface="Dosis"/>
                <a:sym typeface="Dosis"/>
              </a:rPr>
              <a:t>108</a:t>
            </a:r>
            <a:r>
              <a:rPr lang="zh-TW" altLang="en-US" dirty="0">
                <a:solidFill>
                  <a:schemeClr val="tx2">
                    <a:lumMod val="10000"/>
                  </a:schemeClr>
                </a:solidFill>
                <a:cs typeface="Dosis"/>
                <a:sym typeface="Dosis"/>
              </a:rPr>
              <a:t>學年度</a:t>
            </a:r>
            <a:r>
              <a:rPr lang="zh-TW" altLang="en-US" dirty="0" smtClean="0">
                <a:solidFill>
                  <a:schemeClr val="tx2">
                    <a:lumMod val="10000"/>
                  </a:schemeClr>
                </a:solidFill>
                <a:cs typeface="Dosis"/>
                <a:sym typeface="Dosis"/>
              </a:rPr>
              <a:t>第二學期</a:t>
            </a:r>
            <a:r>
              <a:rPr lang="zh-TW" altLang="en-US" dirty="0">
                <a:solidFill>
                  <a:schemeClr val="tx2">
                    <a:lumMod val="10000"/>
                  </a:schemeClr>
                </a:solidFill>
                <a:cs typeface="Dosis"/>
                <a:sym typeface="Dosis"/>
              </a:rPr>
              <a:t>國中部各領域日常給分路徑：</a:t>
            </a:r>
            <a:endParaRPr lang="en-US" altLang="zh-TW" dirty="0">
              <a:solidFill>
                <a:schemeClr val="tx2">
                  <a:lumMod val="10000"/>
                </a:schemeClr>
              </a:solidFill>
              <a:cs typeface="Dosis"/>
              <a:sym typeface="Dosis"/>
            </a:endParaRPr>
          </a:p>
          <a:p>
            <a:pPr marL="0" lvl="0" indent="0">
              <a:spcBef>
                <a:spcPts val="600"/>
              </a:spcBef>
              <a:buNone/>
            </a:pPr>
            <a:r>
              <a:rPr lang="zh-TW" altLang="en-US" dirty="0">
                <a:solidFill>
                  <a:schemeClr val="tx2">
                    <a:lumMod val="10000"/>
                  </a:schemeClr>
                </a:solidFill>
                <a:cs typeface="Dosis"/>
                <a:sym typeface="Dosis"/>
              </a:rPr>
              <a:t>學校網頁</a:t>
            </a:r>
            <a:r>
              <a:rPr lang="en-US" altLang="zh-TW" dirty="0">
                <a:solidFill>
                  <a:schemeClr val="tx2">
                    <a:lumMod val="10000"/>
                  </a:schemeClr>
                </a:solidFill>
                <a:cs typeface="Dosis"/>
                <a:sym typeface="Dosis"/>
              </a:rPr>
              <a:t>/</a:t>
            </a:r>
            <a:r>
              <a:rPr lang="zh-TW" altLang="en-US" dirty="0" smtClean="0">
                <a:solidFill>
                  <a:schemeClr val="tx2">
                    <a:lumMod val="10000"/>
                  </a:schemeClr>
                </a:solidFill>
                <a:cs typeface="Dosis"/>
                <a:sym typeface="Dosis"/>
              </a:rPr>
              <a:t>教務處教學組</a:t>
            </a:r>
            <a:r>
              <a:rPr lang="en-US" altLang="zh-TW" dirty="0" smtClean="0">
                <a:solidFill>
                  <a:schemeClr val="tx2">
                    <a:lumMod val="10000"/>
                  </a:schemeClr>
                </a:solidFill>
                <a:cs typeface="Dosis"/>
                <a:sym typeface="Dosis"/>
              </a:rPr>
              <a:t>/</a:t>
            </a:r>
            <a:r>
              <a:rPr lang="zh-TW" altLang="en-US" dirty="0">
                <a:solidFill>
                  <a:schemeClr val="tx2">
                    <a:lumMod val="10000"/>
                  </a:schemeClr>
                </a:solidFill>
                <a:cs typeface="Dosis"/>
                <a:sym typeface="Dosis"/>
              </a:rPr>
              <a:t>各領域評分標準</a:t>
            </a:r>
            <a:endParaRPr lang="en-US" altLang="zh-TW" dirty="0">
              <a:solidFill>
                <a:schemeClr val="tx2">
                  <a:lumMod val="10000"/>
                </a:schemeClr>
              </a:solidFill>
              <a:cs typeface="Dosis"/>
              <a:sym typeface="Dosis"/>
            </a:endParaRPr>
          </a:p>
          <a:p>
            <a:pPr lvl="0">
              <a:spcBef>
                <a:spcPts val="600"/>
              </a:spcBef>
            </a:pPr>
            <a:endParaRPr lang="en-US" altLang="zh-TW" dirty="0">
              <a:solidFill>
                <a:schemeClr val="tx2">
                  <a:lumMod val="10000"/>
                </a:schemeClr>
              </a:solidFill>
              <a:cs typeface="Dosis"/>
              <a:sym typeface="Dosis"/>
            </a:endParaRPr>
          </a:p>
          <a:p>
            <a:pPr marL="0" lvl="0" indent="0">
              <a:spcBef>
                <a:spcPts val="600"/>
              </a:spcBef>
              <a:buNone/>
            </a:pPr>
            <a:r>
              <a:rPr lang="zh-TW" altLang="en-US" dirty="0">
                <a:solidFill>
                  <a:schemeClr val="tx2">
                    <a:lumMod val="10000"/>
                  </a:schemeClr>
                </a:solidFill>
                <a:cs typeface="Dosis"/>
                <a:sym typeface="Dosis"/>
              </a:rPr>
              <a:t>日前已請各領域代表檢核確認，已公告校網</a:t>
            </a:r>
            <a:endParaRPr lang="en-US" altLang="zh-TW" dirty="0">
              <a:solidFill>
                <a:schemeClr val="tx2">
                  <a:lumMod val="10000"/>
                </a:schemeClr>
              </a:solidFill>
              <a:cs typeface="Dosis"/>
              <a:sym typeface="Dosis"/>
            </a:endParaRPr>
          </a:p>
          <a:p>
            <a:pPr marL="0" lvl="0" indent="0">
              <a:spcBef>
                <a:spcPts val="600"/>
              </a:spcBef>
              <a:buNone/>
            </a:pPr>
            <a:r>
              <a:rPr lang="zh-TW" altLang="en-US" dirty="0">
                <a:solidFill>
                  <a:schemeClr val="tx2">
                    <a:lumMod val="10000"/>
                  </a:schemeClr>
                </a:solidFill>
                <a:cs typeface="Dosis"/>
                <a:sym typeface="Dosis"/>
              </a:rPr>
              <a:t>請各領域教師依標準給分，並確認告知所有教師</a:t>
            </a:r>
            <a:endParaRPr lang="en-US" altLang="zh-TW" dirty="0">
              <a:solidFill>
                <a:schemeClr val="tx2">
                  <a:lumMod val="10000"/>
                </a:schemeClr>
              </a:solidFill>
              <a:cs typeface="Dosis"/>
              <a:sym typeface="Dosis"/>
            </a:endParaRPr>
          </a:p>
        </p:txBody>
      </p:sp>
    </p:spTree>
    <p:extLst>
      <p:ext uri="{BB962C8B-B14F-4D97-AF65-F5344CB8AC3E}">
        <p14:creationId xmlns:p14="http://schemas.microsoft.com/office/powerpoint/2010/main" val="2650100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192025"/>
            <a:ext cx="11149584" cy="1197863"/>
          </a:xfrm>
        </p:spPr>
        <p:txBody>
          <a:bodyPr>
            <a:normAutofit fontScale="90000"/>
          </a:bodyPr>
          <a:lstStyle/>
          <a:p>
            <a:r>
              <a:rPr lang="zh-TW" altLang="en-US" dirty="0" smtClean="0"/>
              <a:t>四、</a:t>
            </a:r>
            <a:r>
              <a:rPr lang="en-US" altLang="zh-TW" dirty="0"/>
              <a:t>108</a:t>
            </a:r>
            <a:r>
              <a:rPr lang="zh-TW" altLang="en-US" dirty="0"/>
              <a:t>學年度教師專業學習社群執行</a:t>
            </a:r>
            <a:r>
              <a:rPr lang="zh-TW" altLang="en-US" dirty="0" smtClean="0"/>
              <a:t>提醒</a:t>
            </a:r>
            <a:r>
              <a:rPr lang="en-US" altLang="zh-TW" dirty="0" smtClean="0"/>
              <a:t/>
            </a:r>
            <a:br>
              <a:rPr lang="en-US" altLang="zh-TW" dirty="0" smtClean="0"/>
            </a:br>
            <a:r>
              <a:rPr lang="zh-TW" altLang="en-US" dirty="0"/>
              <a:t>　</a:t>
            </a:r>
            <a:r>
              <a:rPr lang="zh-TW" altLang="en-US" dirty="0" smtClean="0"/>
              <a:t>　</a:t>
            </a:r>
            <a:r>
              <a:rPr lang="en-US" altLang="zh-TW" dirty="0" smtClean="0"/>
              <a:t>109</a:t>
            </a:r>
            <a:r>
              <a:rPr lang="zh-TW" altLang="en-US" dirty="0"/>
              <a:t>學年度教師專業學習社群申請情況說明</a:t>
            </a:r>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a:xfrm>
            <a:off x="609600" y="1536347"/>
            <a:ext cx="10972800" cy="5138773"/>
          </a:xfrm>
        </p:spPr>
        <p:txBody>
          <a:bodyPr/>
          <a:lstStyle/>
          <a:p>
            <a:pPr marL="0" indent="0">
              <a:buNone/>
            </a:pPr>
            <a:r>
              <a:rPr lang="en-US" altLang="zh-TW" dirty="0" smtClean="0"/>
              <a:t>108</a:t>
            </a:r>
            <a:r>
              <a:rPr lang="zh-TW" altLang="en-US" dirty="0" smtClean="0"/>
              <a:t>學年共計有國中核心、藝術領域與綜合領域申請教師社群</a:t>
            </a:r>
            <a:endParaRPr lang="en-US" altLang="zh-TW" dirty="0" smtClean="0"/>
          </a:p>
          <a:p>
            <a:pPr marL="0" indent="0">
              <a:buNone/>
            </a:pPr>
            <a:r>
              <a:rPr lang="en-US" altLang="zh-TW" dirty="0" smtClean="0"/>
              <a:t>109</a:t>
            </a:r>
            <a:r>
              <a:rPr lang="zh-TW" altLang="en-US" dirty="0" smtClean="0"/>
              <a:t>學年亦同</a:t>
            </a:r>
            <a:r>
              <a:rPr lang="zh-TW" altLang="en-US" dirty="0"/>
              <a:t>，</a:t>
            </a:r>
            <a:r>
              <a:rPr lang="zh-TW" altLang="en-US" dirty="0" smtClean="0"/>
              <a:t>目前須待輔導團審核，結果將再通知是否需修正</a:t>
            </a:r>
            <a:endParaRPr lang="en-US" altLang="zh-TW" dirty="0" smtClean="0"/>
          </a:p>
          <a:p>
            <a:pPr marL="0" indent="0">
              <a:buNone/>
            </a:pPr>
            <a:endParaRPr lang="en-US" altLang="zh-TW" dirty="0" smtClean="0"/>
          </a:p>
          <a:p>
            <a:r>
              <a:rPr lang="zh-TW" altLang="en-US" dirty="0"/>
              <a:t>請有申請</a:t>
            </a:r>
            <a:r>
              <a:rPr lang="en-US" altLang="zh-TW" dirty="0"/>
              <a:t>108</a:t>
            </a:r>
            <a:r>
              <a:rPr lang="zh-TW" altLang="en-US" dirty="0"/>
              <a:t>學年度社群的領域要持續辦理</a:t>
            </a:r>
            <a:endParaRPr lang="en-US" altLang="zh-TW" dirty="0"/>
          </a:p>
          <a:p>
            <a:r>
              <a:rPr lang="zh-TW" altLang="en-US" dirty="0"/>
              <a:t>若有購買物品需要核銷，請於購買後一週內給教學組，以便辦理後續事宜</a:t>
            </a:r>
            <a:endParaRPr lang="en-US" altLang="zh-TW" dirty="0"/>
          </a:p>
          <a:p>
            <a:r>
              <a:rPr lang="zh-TW" altLang="en-US" dirty="0"/>
              <a:t>若為辦理研習，請於預定辦理研習日期前</a:t>
            </a:r>
            <a:r>
              <a:rPr lang="en-US" altLang="zh-TW" dirty="0"/>
              <a:t>2</a:t>
            </a:r>
            <a:r>
              <a:rPr lang="zh-TW" altLang="en-US" dirty="0"/>
              <a:t>週提出計畫申請，並將電子檔</a:t>
            </a:r>
            <a:r>
              <a:rPr lang="en-US" altLang="zh-TW" dirty="0"/>
              <a:t>mail</a:t>
            </a:r>
            <a:r>
              <a:rPr lang="zh-TW" altLang="en-US" dirty="0"/>
              <a:t>至</a:t>
            </a:r>
            <a:r>
              <a:rPr lang="en-US" altLang="zh-TW" dirty="0"/>
              <a:t>tcssh911142@cksh.hc.edu.tw</a:t>
            </a:r>
            <a:r>
              <a:rPr lang="zh-TW" altLang="en-US" dirty="0"/>
              <a:t>，以便於新竹市教師研習護照開研習。研習前會印製領據、回饋表，研習結束後請交回，並提供照片</a:t>
            </a:r>
            <a:r>
              <a:rPr lang="en-US" altLang="zh-TW" dirty="0"/>
              <a:t>6</a:t>
            </a:r>
            <a:r>
              <a:rPr lang="zh-TW" altLang="en-US" dirty="0"/>
              <a:t>張，以便核銷及存檔紀錄。</a:t>
            </a:r>
          </a:p>
          <a:p>
            <a:pPr marL="0" indent="0">
              <a:buNone/>
            </a:pPr>
            <a:endParaRPr lang="en-US" altLang="zh-TW" dirty="0" smtClean="0"/>
          </a:p>
        </p:txBody>
      </p:sp>
    </p:spTree>
    <p:extLst>
      <p:ext uri="{BB962C8B-B14F-4D97-AF65-F5344CB8AC3E}">
        <p14:creationId xmlns:p14="http://schemas.microsoft.com/office/powerpoint/2010/main" val="480205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744200" cy="1325563"/>
          </a:xfrm>
        </p:spPr>
        <p:txBody>
          <a:bodyPr/>
          <a:lstStyle/>
          <a:p>
            <a:r>
              <a:rPr lang="zh-TW" altLang="en-US" smtClean="0"/>
              <a:t>五、審核</a:t>
            </a:r>
            <a:r>
              <a:rPr lang="zh-TW" altLang="en-US" dirty="0"/>
              <a:t>技藝教育申辦計畫書</a:t>
            </a:r>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a:xfrm>
            <a:off x="609600" y="1536347"/>
            <a:ext cx="10972800" cy="5138773"/>
          </a:xfrm>
        </p:spPr>
        <p:txBody>
          <a:bodyPr/>
          <a:lstStyle/>
          <a:p>
            <a:pPr marL="0" indent="0">
              <a:buNone/>
            </a:pPr>
            <a:r>
              <a:rPr lang="zh-TW" altLang="en-US" smtClean="0"/>
              <a:t>請參閱附件</a:t>
            </a:r>
            <a:endParaRPr lang="en-US" altLang="zh-TW" dirty="0" smtClean="0"/>
          </a:p>
        </p:txBody>
      </p:sp>
    </p:spTree>
    <p:extLst>
      <p:ext uri="{BB962C8B-B14F-4D97-AF65-F5344CB8AC3E}">
        <p14:creationId xmlns:p14="http://schemas.microsoft.com/office/powerpoint/2010/main" val="2603245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744200" cy="1325563"/>
          </a:xfrm>
        </p:spPr>
        <p:txBody>
          <a:bodyPr/>
          <a:lstStyle/>
          <a:p>
            <a:r>
              <a:rPr lang="zh-TW" altLang="en-US" dirty="0" smtClean="0"/>
              <a:t>六、各</a:t>
            </a:r>
            <a:r>
              <a:rPr lang="zh-TW" altLang="en-US" dirty="0"/>
              <a:t>領域教學狀況交流討論</a:t>
            </a:r>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a:xfrm>
            <a:off x="609600" y="1536347"/>
            <a:ext cx="10972800" cy="5138773"/>
          </a:xfrm>
        </p:spPr>
        <p:txBody>
          <a:bodyPr/>
          <a:lstStyle/>
          <a:p>
            <a:pPr marL="0" indent="0">
              <a:buNone/>
            </a:pPr>
            <a:endParaRPr lang="en-US" altLang="zh-TW" dirty="0" smtClean="0"/>
          </a:p>
        </p:txBody>
      </p:sp>
    </p:spTree>
    <p:extLst>
      <p:ext uri="{BB962C8B-B14F-4D97-AF65-F5344CB8AC3E}">
        <p14:creationId xmlns:p14="http://schemas.microsoft.com/office/powerpoint/2010/main" val="141115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D6141F-5B99-4060-A0A2-FCDC4AFA4A06}"/>
              </a:ext>
            </a:extLst>
          </p:cNvPr>
          <p:cNvSpPr>
            <a:spLocks noGrp="1"/>
          </p:cNvSpPr>
          <p:nvPr>
            <p:ph type="title"/>
          </p:nvPr>
        </p:nvSpPr>
        <p:spPr>
          <a:xfrm>
            <a:off x="609600" y="365125"/>
            <a:ext cx="10744200" cy="1325563"/>
          </a:xfrm>
        </p:spPr>
        <p:txBody>
          <a:bodyPr/>
          <a:lstStyle/>
          <a:p>
            <a:r>
              <a:rPr lang="zh-TW" altLang="en-US" dirty="0" smtClean="0"/>
              <a:t>七、臨時動議</a:t>
            </a:r>
            <a:endParaRPr lang="zh-TW" altLang="en-US" dirty="0"/>
          </a:p>
        </p:txBody>
      </p:sp>
      <p:sp>
        <p:nvSpPr>
          <p:cNvPr id="3" name="內容版面配置區 2">
            <a:extLst>
              <a:ext uri="{FF2B5EF4-FFF2-40B4-BE49-F238E27FC236}">
                <a16:creationId xmlns:a16="http://schemas.microsoft.com/office/drawing/2014/main" id="{9DB7E33F-DB37-4643-80FF-EA8C3AEC0522}"/>
              </a:ext>
            </a:extLst>
          </p:cNvPr>
          <p:cNvSpPr>
            <a:spLocks noGrp="1"/>
          </p:cNvSpPr>
          <p:nvPr>
            <p:ph idx="1"/>
          </p:nvPr>
        </p:nvSpPr>
        <p:spPr>
          <a:xfrm>
            <a:off x="609600" y="1536347"/>
            <a:ext cx="10972800" cy="5138773"/>
          </a:xfrm>
        </p:spPr>
        <p:txBody>
          <a:bodyPr/>
          <a:lstStyle/>
          <a:p>
            <a:pPr marL="0" indent="0">
              <a:buNone/>
            </a:pPr>
            <a:endParaRPr lang="en-US" altLang="zh-TW" dirty="0" smtClean="0"/>
          </a:p>
        </p:txBody>
      </p:sp>
    </p:spTree>
    <p:extLst>
      <p:ext uri="{BB962C8B-B14F-4D97-AF65-F5344CB8AC3E}">
        <p14:creationId xmlns:p14="http://schemas.microsoft.com/office/powerpoint/2010/main" val="1829961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柔紙主題">
  <a:themeElements>
    <a:clrScheme name="自定义 22">
      <a:dk1>
        <a:sysClr val="windowText" lastClr="000000"/>
      </a:dk1>
      <a:lt1>
        <a:sysClr val="window" lastClr="FFFFFF"/>
      </a:lt1>
      <a:dk2>
        <a:srgbClr val="44546A"/>
      </a:dk2>
      <a:lt2>
        <a:srgbClr val="E7E6E6"/>
      </a:lt2>
      <a:accent1>
        <a:srgbClr val="0070C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和微软雅黑light">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柔紙主題" id="{B4EDCCAD-D602-4F48-8BB7-BF4B97679074}" vid="{DEEF0C76-ECA0-4D6A-96E3-6EF987D3E47D}"/>
    </a:ext>
  </a:extLst>
</a:theme>
</file>

<file path=ppt/theme/theme2.xml><?xml version="1.0" encoding="utf-8"?>
<a:theme xmlns:a="http://schemas.openxmlformats.org/drawingml/2006/main" name="Office 佈景主題">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柔紙主題">
  <a:themeElements>
    <a:clrScheme name="自定义 22">
      <a:dk1>
        <a:sysClr val="windowText" lastClr="000000"/>
      </a:dk1>
      <a:lt1>
        <a:sysClr val="window" lastClr="FFFFFF"/>
      </a:lt1>
      <a:dk2>
        <a:srgbClr val="44546A"/>
      </a:dk2>
      <a:lt2>
        <a:srgbClr val="E7E6E6"/>
      </a:lt2>
      <a:accent1>
        <a:srgbClr val="0070C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和微软雅黑light">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柔紙主題" id="{B4EDCCAD-D602-4F48-8BB7-BF4B97679074}" vid="{DEEF0C76-ECA0-4D6A-96E3-6EF987D3E47D}"/>
    </a:ext>
  </a:extLst>
</a:theme>
</file>

<file path=ppt/theme/theme4.xml><?xml version="1.0" encoding="utf-8"?>
<a:theme xmlns:a="http://schemas.openxmlformats.org/drawingml/2006/main" name="1_Office 佈景主題">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柔紙主題">
  <a:themeElements>
    <a:clrScheme name="自定义 22">
      <a:dk1>
        <a:sysClr val="windowText" lastClr="000000"/>
      </a:dk1>
      <a:lt1>
        <a:sysClr val="window" lastClr="FFFFFF"/>
      </a:lt1>
      <a:dk2>
        <a:srgbClr val="44546A"/>
      </a:dk2>
      <a:lt2>
        <a:srgbClr val="E7E6E6"/>
      </a:lt2>
      <a:accent1>
        <a:srgbClr val="0070C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和微软雅黑light">
      <a:majorFont>
        <a:latin typeface="微软雅黑"/>
        <a:ea typeface="微软雅黑"/>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柔紙主題" id="{B4EDCCAD-D602-4F48-8BB7-BF4B97679074}" vid="{DEEF0C76-ECA0-4D6A-96E3-6EF987D3E47D}"/>
    </a:ext>
  </a:extLst>
</a:theme>
</file>

<file path=ppt/theme/theme6.xml><?xml version="1.0" encoding="utf-8"?>
<a:theme xmlns:a="http://schemas.openxmlformats.org/drawingml/2006/main" name="2_Office 佈景主題">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柔紙主題</Template>
  <TotalTime>446</TotalTime>
  <Words>478</Words>
  <Application>Microsoft Office PowerPoint</Application>
  <PresentationFormat>寬螢幕</PresentationFormat>
  <Paragraphs>37</Paragraphs>
  <Slides>9</Slides>
  <Notes>0</Notes>
  <HiddenSlides>0</HiddenSlides>
  <MMClips>0</MMClips>
  <ScaleCrop>false</ScaleCrop>
  <HeadingPairs>
    <vt:vector size="6" baseType="variant">
      <vt:variant>
        <vt:lpstr>使用字型</vt:lpstr>
      </vt:variant>
      <vt:variant>
        <vt:i4>10</vt:i4>
      </vt:variant>
      <vt:variant>
        <vt:lpstr>佈景主題</vt:lpstr>
      </vt:variant>
      <vt:variant>
        <vt:i4>6</vt:i4>
      </vt:variant>
      <vt:variant>
        <vt:lpstr>投影片標題</vt:lpstr>
      </vt:variant>
      <vt:variant>
        <vt:i4>9</vt:i4>
      </vt:variant>
    </vt:vector>
  </HeadingPairs>
  <TitlesOfParts>
    <vt:vector size="25" baseType="lpstr">
      <vt:lpstr>Dosis</vt:lpstr>
      <vt:lpstr>微软雅黑</vt:lpstr>
      <vt:lpstr>PingFang SC Heavy</vt:lpstr>
      <vt:lpstr>PingFang SC Medium</vt:lpstr>
      <vt:lpstr>宋体</vt:lpstr>
      <vt:lpstr>微软雅黑 Light</vt:lpstr>
      <vt:lpstr>新細明體</vt:lpstr>
      <vt:lpstr>Arial</vt:lpstr>
      <vt:lpstr>Calibri</vt:lpstr>
      <vt:lpstr>Calibri Light</vt:lpstr>
      <vt:lpstr>柔紙主題</vt:lpstr>
      <vt:lpstr>Office 佈景主題</vt:lpstr>
      <vt:lpstr>1_柔紙主題</vt:lpstr>
      <vt:lpstr>1_Office 佈景主題</vt:lpstr>
      <vt:lpstr>2_柔紙主題</vt:lpstr>
      <vt:lpstr>2_Office 佈景主題</vt:lpstr>
      <vt:lpstr>0320 國中第三次課發會</vt:lpstr>
      <vt:lpstr>今日會議綱要</vt:lpstr>
      <vt:lpstr>一、確認第二次會議紀錄內容</vt:lpstr>
      <vt:lpstr>二、審查停課補課及居家線上學習實施計畫</vt:lpstr>
      <vt:lpstr>三、108學年度第二學期 　　各領域日常給分標準彙整表確認</vt:lpstr>
      <vt:lpstr>四、108學年度教師專業學習社群執行提醒 　　109學年度教師專業學習社群申請情況說明</vt:lpstr>
      <vt:lpstr>五、審核技藝教育申辦計畫書</vt:lpstr>
      <vt:lpstr>六、各領域教學狀況交流討論</vt:lpstr>
      <vt:lpstr>七、臨時動議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1017第一次核心會議</dc:title>
  <dc:creator>Giok Sing Tsiu</dc:creator>
  <cp:lastModifiedBy>user</cp:lastModifiedBy>
  <cp:revision>43</cp:revision>
  <cp:lastPrinted>2019-11-14T01:52:58Z</cp:lastPrinted>
  <dcterms:created xsi:type="dcterms:W3CDTF">2019-10-07T23:52:34Z</dcterms:created>
  <dcterms:modified xsi:type="dcterms:W3CDTF">2020-03-19T01:51:51Z</dcterms:modified>
</cp:coreProperties>
</file>